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960137"/>
            <a:ext cx="4972050" cy="18516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4050" b="1" dirty="0">
                <a:solidFill>
                  <a:srgbClr val="00C3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Governança de IA: Inovação com Responsabilidade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428625" y="2983213"/>
            <a:ext cx="497205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Fomentando uma Cultura de Uso Consciente de IA na Empresa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3" y="1768078"/>
            <a:ext cx="2857500" cy="16073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C3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Introdução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871663"/>
            <a:ext cx="128588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4369" y="1793081"/>
            <a:ext cx="34932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Oportunidade da IA: Otimização e Inovação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600325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7231" y="2521744"/>
            <a:ext cx="34504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Desafio: Proteção de Dados Sensíveis e Conformidade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328988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07231" y="3250406"/>
            <a:ext cx="34504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 da Política: Uso Responsável e Ético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1757279"/>
            <a:ext cx="3571875" cy="22575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C3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Princípios Orientadores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88237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231" y="1803797"/>
            <a:ext cx="29295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Conscientização e Ética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07231" y="2096691"/>
            <a:ext cx="292952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Privacidade, segurança e não discriminação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603897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7231" y="2525316"/>
            <a:ext cx="28590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Foco em Inovação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707231" y="2818209"/>
            <a:ext cx="28590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Experimentação e ganhos de performance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325416"/>
            <a:ext cx="214313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94" y="3246834"/>
            <a:ext cx="276636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Responsabilidade Compartilhada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50094" y="3539728"/>
            <a:ext cx="276636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Treinamento e suporte contínuo</a:t>
            </a:r>
            <a:endParaRPr lang="en-US" sz="104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1520726"/>
            <a:ext cx="3571875" cy="27306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C3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Educação e Capacitação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871663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231" y="1793081"/>
            <a:ext cx="34504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Workshops e treinamentos sobre IA básica, privacidade e segurança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600325"/>
            <a:ext cx="214313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7231" y="2521744"/>
            <a:ext cx="34504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Programa de mentoria e clube de IA mensal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41" y="3328988"/>
            <a:ext cx="150019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07231" y="3250406"/>
            <a:ext cx="34504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Recursos online internos com guias e FAQs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1691729"/>
            <a:ext cx="3571875" cy="23886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C3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Processos e Governança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1882378"/>
            <a:ext cx="128588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231" y="1803797"/>
            <a:ext cx="280392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Solicitação de Acesso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07231" y="2096691"/>
            <a:ext cx="280392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Fluxo simplificado com aprovação em 48h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603897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7231" y="2525316"/>
            <a:ext cx="26493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Auditorias e Monitoramento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707231" y="2818209"/>
            <a:ext cx="264935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Logs automáticos e revisões trimestrais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" y="3325416"/>
            <a:ext cx="128588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7231" y="3246834"/>
            <a:ext cx="205963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com Políticas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07231" y="3539728"/>
            <a:ext cx="20596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Cláusulas específicas para IA</a:t>
            </a:r>
            <a:endParaRPr lang="en-US" sz="104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38" y="1457325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C3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Fomento à Inovação e Cultura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1" y="1743075"/>
            <a:ext cx="150019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231" y="1664494"/>
            <a:ext cx="34504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Laboratórios e projetos piloto com dados sintéticos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" y="2471738"/>
            <a:ext cx="128588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7231" y="2393156"/>
            <a:ext cx="34504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Incentivos e reconhecimento por ganhos mensuráveis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200400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07231" y="3121819"/>
            <a:ext cx="345043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Campanhas de conscientização: "IA para inovar, com privacidade em primeiro lugar"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1100138"/>
            <a:ext cx="357187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C3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Diretrizes para Uso de IA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88237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231" y="1803797"/>
            <a:ext cx="316741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Ferramentas Autorizadas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07231" y="2096691"/>
            <a:ext cx="316741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 Copilot Enterprise e avaliação de outras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603897"/>
            <a:ext cx="214313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7231" y="2525316"/>
            <a:ext cx="254646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Regras de Uso Consciente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707231" y="2818209"/>
            <a:ext cx="254646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Nunca inserir dados reais de cidadãos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325416"/>
            <a:ext cx="214313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7231" y="3246834"/>
            <a:ext cx="272748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Time de Engenharia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07231" y="3539728"/>
            <a:ext cx="27274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Priorizar geração de código e otimização</a:t>
            </a:r>
            <a:endParaRPr lang="en-US" sz="104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38" y="1457325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C3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Governança e Conformidade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882378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231" y="1803797"/>
            <a:ext cx="289938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Comitê de Governança de IA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07231" y="2096691"/>
            <a:ext cx="289938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Aprovação, revisão e atualização da política</a:t>
            </a:r>
            <a:endParaRPr lang="en-US" sz="1046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" y="2603897"/>
            <a:ext cx="128588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7231" y="2525316"/>
            <a:ext cx="296194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Auditorias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707231" y="2818209"/>
            <a:ext cx="296194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Trimestrais com foco no time de engenharia</a:t>
            </a:r>
            <a:endParaRPr lang="en-US" sz="1046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325416"/>
            <a:ext cx="171450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7231" y="3246834"/>
            <a:ext cx="273622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Sanções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707231" y="3539728"/>
            <a:ext cx="273622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FFFFFF">
                    <a:alpha val="9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Consequências para violações da política</a:t>
            </a:r>
            <a:endParaRPr lang="en-US" sz="1046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1881485"/>
            <a:ext cx="3571875" cy="2009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00C3C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Medição de Sucesso e Próximos Passos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8430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7231" y="1764506"/>
            <a:ext cx="3450431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KPIs: Taxa de adoção, projetos de IA e incidentes de segurança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571750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7231" y="2493169"/>
            <a:ext cx="345043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Revisão anual da cultura e ajustes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078956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07231" y="3000375"/>
            <a:ext cx="345043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Canais para dúvidas e relato de incidentes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958881" y="3802261"/>
            <a:ext cx="6102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Contato: </a:t>
            </a:r>
            <a:endParaRPr lang="en-US" sz="1046" dirty="0"/>
          </a:p>
        </p:txBody>
      </p:sp>
      <p:sp>
        <p:nvSpPr>
          <p:cNvPr id="11" name="Text 5"/>
          <p:cNvSpPr/>
          <p:nvPr/>
        </p:nvSpPr>
        <p:spPr>
          <a:xfrm>
            <a:off x="1569114" y="3802261"/>
            <a:ext cx="20582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00C3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governanca.ia@empresa.com</a:t>
            </a:r>
            <a:endParaRPr lang="en-US" sz="1046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1881150"/>
            <a:ext cx="3571875" cy="20098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2025-09-03T01:23:30Z</dcterms:created>
  <dcterms:modified xsi:type="dcterms:W3CDTF">2025-09-03T01:23:30Z</dcterms:modified>
</cp:coreProperties>
</file>